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3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42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A089-5C62-4E64-A9AA-68B077A57295}" type="datetimeFigureOut">
              <a:rPr lang="hu-HU" smtClean="0"/>
              <a:t>2011.05.15.</a:t>
            </a:fld>
            <a:endParaRPr lang="hu-H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2414-34A8-41B4-B5A9-0AC1E7426E0C}" type="slidenum">
              <a:rPr lang="hu-HU" smtClean="0"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A089-5C62-4E64-A9AA-68B077A57295}" type="datetimeFigureOut">
              <a:rPr lang="hu-HU" smtClean="0"/>
              <a:t>2011.05.15.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2414-34A8-41B4-B5A9-0AC1E7426E0C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A089-5C62-4E64-A9AA-68B077A57295}" type="datetimeFigureOut">
              <a:rPr lang="hu-HU" smtClean="0"/>
              <a:t>2011.05.15.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2414-34A8-41B4-B5A9-0AC1E7426E0C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A089-5C62-4E64-A9AA-68B077A57295}" type="datetimeFigureOut">
              <a:rPr lang="hu-HU" smtClean="0"/>
              <a:t>2011.05.15.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2414-34A8-41B4-B5A9-0AC1E7426E0C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A089-5C62-4E64-A9AA-68B077A57295}" type="datetimeFigureOut">
              <a:rPr lang="hu-HU" smtClean="0"/>
              <a:t>2011.05.15.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2414-34A8-41B4-B5A9-0AC1E7426E0C}" type="slidenum">
              <a:rPr lang="hu-HU" smtClean="0"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A089-5C62-4E64-A9AA-68B077A57295}" type="datetimeFigureOut">
              <a:rPr lang="hu-HU" smtClean="0"/>
              <a:t>2011.05.15.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2414-34A8-41B4-B5A9-0AC1E7426E0C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A089-5C62-4E64-A9AA-68B077A57295}" type="datetimeFigureOut">
              <a:rPr lang="hu-HU" smtClean="0"/>
              <a:t>2011.05.15.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2414-34A8-41B4-B5A9-0AC1E7426E0C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A089-5C62-4E64-A9AA-68B077A57295}" type="datetimeFigureOut">
              <a:rPr lang="hu-HU" smtClean="0"/>
              <a:t>2011.05.15.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2414-34A8-41B4-B5A9-0AC1E7426E0C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A089-5C62-4E64-A9AA-68B077A57295}" type="datetimeFigureOut">
              <a:rPr lang="hu-HU" smtClean="0"/>
              <a:t>2011.05.15.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2414-34A8-41B4-B5A9-0AC1E7426E0C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A089-5C62-4E64-A9AA-68B077A57295}" type="datetimeFigureOut">
              <a:rPr lang="hu-HU" smtClean="0"/>
              <a:t>2011.05.15.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2414-34A8-41B4-B5A9-0AC1E7426E0C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A089-5C62-4E64-A9AA-68B077A57295}" type="datetimeFigureOut">
              <a:rPr lang="hu-HU" smtClean="0"/>
              <a:t>2011.05.15.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C52414-34A8-41B4-B5A9-0AC1E7426E0C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utout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59A089-5C62-4E64-A9AA-68B077A57295}" type="datetimeFigureOut">
              <a:rPr lang="hu-HU" smtClean="0"/>
              <a:t>2011.05.15.</a:t>
            </a:fld>
            <a:endParaRPr lang="hu-H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C52414-34A8-41B4-B5A9-0AC1E7426E0C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g"/><Relationship Id="rId3" Type="http://schemas.openxmlformats.org/officeDocument/2006/relationships/image" Target="../media/image23.jpg"/><Relationship Id="rId7" Type="http://schemas.openxmlformats.org/officeDocument/2006/relationships/image" Target="../media/image27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hyperlink" Target="http://www.fiumei-szolnok.sulinet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1"/>
                </a:solidFill>
              </a:rPr>
              <a:t>Hideg mérsékelt öv</a:t>
            </a: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Tajga éghajlat</a:t>
            </a:r>
            <a:endParaRPr lang="hu-HU" sz="4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391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56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Állatvilág</a:t>
            </a:r>
            <a:endParaRPr lang="hu-HU" sz="56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Madarak: siketfajd, fenyőszajkó</a:t>
            </a:r>
          </a:p>
          <a:p>
            <a:r>
              <a:rPr lang="hu-HU" dirty="0" smtClean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Növényevő emlősök: jávorszarvas, lemming, mókus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3155057"/>
            <a:ext cx="2619375" cy="174307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619375" cy="174307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25144"/>
            <a:ext cx="2409825" cy="189547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717032"/>
            <a:ext cx="1943100" cy="23622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48" y="424257"/>
            <a:ext cx="190500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09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H="1">
            <a:off x="395536" y="704088"/>
            <a:ext cx="61664" cy="20463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Ragadozók: hiúz, barna medve, farkas</a:t>
            </a:r>
          </a:p>
          <a:p>
            <a:r>
              <a:rPr lang="hu-HU" dirty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Legjellegzetesebb: hermelin, coboly, nyérce</a:t>
            </a:r>
          </a:p>
          <a:p>
            <a:endParaRPr lang="hu-HU" dirty="0">
              <a:solidFill>
                <a:srgbClr val="0F6FC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13261"/>
            <a:ext cx="1984987" cy="148874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93" y="474349"/>
            <a:ext cx="2239343" cy="150036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121" y="3794014"/>
            <a:ext cx="1743075" cy="261937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19" y="4797152"/>
            <a:ext cx="2466975" cy="185737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04664"/>
            <a:ext cx="1905000" cy="15240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200" y="3024012"/>
            <a:ext cx="2409825" cy="1895475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03465"/>
            <a:ext cx="2963907" cy="222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94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4402832" cy="45719"/>
          </a:xfrm>
        </p:spPr>
        <p:txBody>
          <a:bodyPr>
            <a:normAutofit fontScale="90000"/>
          </a:bodyPr>
          <a:lstStyle/>
          <a:p>
            <a:pPr algn="ctr"/>
            <a:endParaRPr lang="hu-HU" sz="56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sz="5600" b="1" dirty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VÉGE!!!!!!!!!!!!</a:t>
            </a:r>
          </a:p>
          <a:p>
            <a:pPr marL="0" indent="0" algn="ctr">
              <a:buNone/>
            </a:pPr>
            <a:endParaRPr lang="hu-HU" sz="3600" dirty="0">
              <a:solidFill>
                <a:srgbClr val="0F6FC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hu-HU" sz="3600" dirty="0" smtClean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KÖSZÖNJÜK A FIGYELMET!</a:t>
            </a:r>
          </a:p>
          <a:p>
            <a:pPr marL="0" indent="0" algn="ctr">
              <a:buNone/>
            </a:pPr>
            <a:r>
              <a:rPr lang="hu-HU" sz="3600" dirty="0" smtClean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KORI ÉS L. JULI</a:t>
            </a:r>
          </a:p>
          <a:p>
            <a:pPr marL="0" indent="0" algn="ctr">
              <a:buNone/>
            </a:pPr>
            <a:endParaRPr lang="hu-HU" sz="3600" dirty="0">
              <a:solidFill>
                <a:srgbClr val="0F6FC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hu-HU" sz="3600" dirty="0" smtClean="0">
              <a:solidFill>
                <a:srgbClr val="0F6FC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hu-HU" sz="3600" dirty="0">
              <a:solidFill>
                <a:srgbClr val="0F6FC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hu-HU" sz="2000" dirty="0" smtClean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FORRÁSOK:</a:t>
            </a:r>
          </a:p>
          <a:p>
            <a:pPr marL="0" indent="0" algn="ctr">
              <a:buNone/>
            </a:pPr>
            <a:r>
              <a:rPr lang="hu-HU" sz="2000" dirty="0" smtClean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WIKIPÉDIA</a:t>
            </a:r>
          </a:p>
          <a:p>
            <a:pPr marL="0" indent="0" algn="ctr">
              <a:buNone/>
            </a:pPr>
            <a:r>
              <a:rPr lang="hu-HU" sz="2000" dirty="0" err="1" smtClean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  <a:hlinkClick r:id="rId2"/>
              </a:rPr>
              <a:t>www.fiumei-szolnok.sulinet.hu</a:t>
            </a:r>
            <a:endParaRPr lang="hu-HU" sz="2000" dirty="0" smtClean="0">
              <a:solidFill>
                <a:srgbClr val="0F6FC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hu-HU" sz="2000" dirty="0" smtClean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9-ES TANKÖNYV</a:t>
            </a:r>
            <a:endParaRPr lang="hu-HU" sz="2000" dirty="0">
              <a:solidFill>
                <a:srgbClr val="0F6FC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40968"/>
            <a:ext cx="2419350" cy="189547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6912"/>
            <a:ext cx="177165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05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5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990656" cy="970432"/>
          </a:xfrm>
        </p:spPr>
        <p:txBody>
          <a:bodyPr/>
          <a:lstStyle/>
          <a:p>
            <a:pPr algn="ctr"/>
            <a:r>
              <a:rPr lang="hu-HU" sz="5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 van?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395536" y="1556792"/>
            <a:ext cx="8352928" cy="180020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Észak Amerika: Alaszka, Kanada D-i része</a:t>
            </a:r>
          </a:p>
          <a:p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Eurázsia: Észak-Svédország, Finnország, Nyugat-szibériai-alföld, Közép- szibériai-fennsík, Kelet-európai-síkság</a:t>
            </a:r>
          </a:p>
          <a:p>
            <a:endParaRPr lang="hu-HU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284984"/>
            <a:ext cx="6518414" cy="3237480"/>
          </a:xfrm>
        </p:spPr>
      </p:pic>
    </p:spTree>
    <p:extLst>
      <p:ext uri="{BB962C8B-B14F-4D97-AF65-F5344CB8AC3E}">
        <p14:creationId xmlns:p14="http://schemas.microsoft.com/office/powerpoint/2010/main" val="226162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5600" b="1" dirty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Éghajlat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328592"/>
          </a:xfrm>
        </p:spPr>
        <p:txBody>
          <a:bodyPr>
            <a:normAutofit/>
          </a:bodyPr>
          <a:lstStyle/>
          <a:p>
            <a:pPr algn="just"/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évszak: tél – hosszú, hideg, sarki szelek uralma</a:t>
            </a:r>
          </a:p>
          <a:p>
            <a:pPr marL="0" indent="0" algn="just">
              <a:buNone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	 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nyár – rövid, viszonylag meleg, nyugati szelek, csapadékos</a:t>
            </a:r>
          </a:p>
          <a:p>
            <a:pPr marL="0" indent="0" algn="just">
              <a:buNone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tavasz, ősz – néhány hetesek</a:t>
            </a:r>
          </a:p>
          <a:p>
            <a:pPr algn="just"/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Földön itt a legnagyobb az évi köz. </a:t>
            </a:r>
            <a:r>
              <a:rPr lang="hu-HU" sz="24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őingás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(egyes területeken +30 </a:t>
            </a:r>
            <a:r>
              <a:rPr lang="hu-HU" sz="24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°C-os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nyári maximummal és -70 </a:t>
            </a:r>
            <a:r>
              <a:rPr lang="hu-HU" sz="24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°C-os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téli minimummal a 100 </a:t>
            </a:r>
            <a:r>
              <a:rPr lang="hu-HU" sz="24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°C-ot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is elérheti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algn="just"/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Éves átlag T fagypont alatt van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005064"/>
            <a:ext cx="4145915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0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H="1">
            <a:off x="611560" y="514352"/>
            <a:ext cx="74240" cy="45719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3568" y="764704"/>
            <a:ext cx="4032448" cy="5544616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u-HU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Csapadék nagy része hó formájában van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Csapadék viszonylag kevés (évi 300–600 mm), az éghajlat nedvesnek számít, mert a hideg miatt a párolgás is csekély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 tajga északi részein a hótakaró akár kilenc hónapig is megmaradhat</a:t>
            </a:r>
          </a:p>
          <a:p>
            <a:endParaRPr lang="hu-HU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76672"/>
            <a:ext cx="3016225" cy="3570226"/>
          </a:xfr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352923"/>
            <a:ext cx="2996426" cy="224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0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56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Vízjárás</a:t>
            </a:r>
            <a:endParaRPr lang="hu-HU" sz="56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0727"/>
            <a:ext cx="3322712" cy="4968552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 folyók ingadozó vízjárásúak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Év nagy részében befagynak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Hóolvadáskor áradnak</a:t>
            </a:r>
          </a:p>
          <a:p>
            <a:pPr marL="0" indent="0">
              <a:buNone/>
            </a:pPr>
            <a:endParaRPr lang="hu-HU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556792"/>
            <a:ext cx="4681087" cy="345638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631" y="3789040"/>
            <a:ext cx="1910065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7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56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Talaj</a:t>
            </a:r>
            <a:endParaRPr lang="hu-HU" sz="56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5040560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Kevés a tápanyag – nem termékeny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„A” szintje vékony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Okai: az avar utánpótlása lassú (a tűlevelek több évig a fán maradnak);a viaszos tűlevelek lassan bomlanak le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 lehullott levelek hosszú ideig maradhatnak az erdő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talaján - az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örökzöld tűlevelek elsavanyítják a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talajt</a:t>
            </a: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Sok helyütt jellemző a tőzegesedés, a talaj szinte az egész évben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fagyott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Mezőgazdasági művelésre alkalmatlan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Talaj neve: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podzol</a:t>
            </a:r>
            <a:endParaRPr lang="hu-HU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Nyáron a talaj felső rétege felenged, gyenge párolgás miatt lápok és mocsarak keletkeznek</a:t>
            </a:r>
            <a:endParaRPr lang="hu-HU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32656"/>
            <a:ext cx="288032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4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30616" cy="1042440"/>
          </a:xfrm>
        </p:spPr>
        <p:txBody>
          <a:bodyPr/>
          <a:lstStyle/>
          <a:p>
            <a:pPr algn="ctr"/>
            <a:r>
              <a:rPr lang="hu-HU" sz="56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Felszínformálás</a:t>
            </a:r>
            <a:endParaRPr lang="hu-HU" sz="56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814192" cy="45720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u-HU" sz="2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 fagyás és olvadás gyakorisága – a kőzetek aprózódása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Folyók </a:t>
            </a:r>
            <a:r>
              <a:rPr lang="hu-HU" sz="26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idóőszakos</a:t>
            </a:r>
            <a:r>
              <a:rPr lang="hu-HU" sz="2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hordalékszállítása</a:t>
            </a:r>
            <a:endParaRPr lang="hu-HU" sz="26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132856"/>
            <a:ext cx="3552394" cy="2664296"/>
          </a:xfr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221088"/>
            <a:ext cx="2920011" cy="218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1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5600" b="1" dirty="0" smtClean="0"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Növényzet</a:t>
            </a:r>
            <a:endParaRPr lang="hu-HU" sz="56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780928"/>
            <a:ext cx="7488832" cy="2664296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Szélsőséges időjárást jól tűrő fajok (pl.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luc-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jegenye-, erdeifenyő….)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Néhány nyír- és nyárfa csoport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Vizenyős síkságon – tőzegmoha lápok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94262"/>
            <a:ext cx="1584176" cy="217824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24654"/>
            <a:ext cx="2466975" cy="184785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509120"/>
            <a:ext cx="3338513" cy="222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1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54360" cy="132624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/>
          <a:lstStyle/>
          <a:p>
            <a:pPr lvl="0">
              <a:buClr>
                <a:srgbClr val="0BD0D9"/>
              </a:buClr>
            </a:pPr>
            <a:r>
              <a:rPr lang="hu-HU" dirty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Legértékesebb fa: szibériai erdei </a:t>
            </a:r>
            <a:r>
              <a:rPr lang="hu-HU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fenyő </a:t>
            </a:r>
            <a:r>
              <a:rPr lang="hu-HU" smtClean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(olaj dús </a:t>
            </a:r>
            <a:r>
              <a:rPr lang="hu-HU" dirty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toboza miatt)</a:t>
            </a:r>
          </a:p>
          <a:p>
            <a:pPr lvl="0">
              <a:buClr>
                <a:srgbClr val="0BD0D9"/>
              </a:buClr>
            </a:pPr>
            <a:r>
              <a:rPr lang="hu-HU" dirty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Cserjeszint uralkodó növényei: áfonya, málna, sokféle ehető gomba</a:t>
            </a:r>
          </a:p>
          <a:p>
            <a:pPr lvl="0">
              <a:buClr>
                <a:srgbClr val="0BD0D9"/>
              </a:buClr>
            </a:pPr>
            <a:r>
              <a:rPr lang="hu-HU" dirty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Mohaszint vastagsága néha fél méter is </a:t>
            </a:r>
            <a:r>
              <a:rPr lang="hu-HU" dirty="0" smtClean="0">
                <a:solidFill>
                  <a:srgbClr val="0F6FC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lehet</a:t>
            </a:r>
            <a:endParaRPr lang="hu-HU" dirty="0">
              <a:solidFill>
                <a:srgbClr val="0F6FC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978656"/>
            <a:ext cx="1943100" cy="235267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50912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1449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288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Áramlás</vt:lpstr>
      <vt:lpstr>Hideg mérsékelt öv</vt:lpstr>
      <vt:lpstr>Hol van?</vt:lpstr>
      <vt:lpstr>Éghajlat</vt:lpstr>
      <vt:lpstr>PowerPoint Presentation</vt:lpstr>
      <vt:lpstr>Vízjárás</vt:lpstr>
      <vt:lpstr>Talaj</vt:lpstr>
      <vt:lpstr>Felszínformálás</vt:lpstr>
      <vt:lpstr>Növényzet</vt:lpstr>
      <vt:lpstr>PowerPoint Presentation</vt:lpstr>
      <vt:lpstr>Állatvilág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Kori</dc:creator>
  <cp:lastModifiedBy>virag</cp:lastModifiedBy>
  <cp:revision>17</cp:revision>
  <dcterms:created xsi:type="dcterms:W3CDTF">2011-05-08T09:05:45Z</dcterms:created>
  <dcterms:modified xsi:type="dcterms:W3CDTF">2011-05-15T19:33:54Z</dcterms:modified>
</cp:coreProperties>
</file>